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18002250"/>
  <p:notesSz cx="6858000" cy="9144000"/>
  <p:defaultTextStyle>
    <a:defPPr>
      <a:defRPr lang="en-US"/>
    </a:defPPr>
    <a:lvl1pPr marL="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2" autoAdjust="0"/>
    <p:restoredTop sz="94718" autoAdjust="0"/>
  </p:normalViewPr>
  <p:slideViewPr>
    <p:cSldViewPr>
      <p:cViewPr varScale="1">
        <p:scale>
          <a:sx n="43" d="100"/>
          <a:sy n="43" d="100"/>
        </p:scale>
        <p:origin x="-228" y="-138"/>
      </p:cViewPr>
      <p:guideLst>
        <p:guide orient="horz" pos="5670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5592367"/>
            <a:ext cx="21422678" cy="38588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73" y="10201275"/>
            <a:ext cx="17642205" cy="4600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284" y="720926"/>
            <a:ext cx="5670709" cy="153602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157" y="720926"/>
            <a:ext cx="16592074" cy="153602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875" y="11568114"/>
            <a:ext cx="21422678" cy="3575447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875" y="7630123"/>
            <a:ext cx="21422678" cy="3937991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158" y="4200526"/>
            <a:ext cx="11131391" cy="1188065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11601" y="4200526"/>
            <a:ext cx="11131391" cy="1188065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4029672"/>
            <a:ext cx="11135768" cy="167937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158" y="5709047"/>
            <a:ext cx="11135768" cy="10372131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2852" y="4029672"/>
            <a:ext cx="11140142" cy="167937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852" y="5709047"/>
            <a:ext cx="11140142" cy="10372131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9" y="716756"/>
            <a:ext cx="8291663" cy="3050381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732" y="716757"/>
            <a:ext cx="14089261" cy="15364422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159" y="3767139"/>
            <a:ext cx="8291663" cy="12314040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994" y="12601575"/>
            <a:ext cx="15121890" cy="1487687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994" y="1608534"/>
            <a:ext cx="15121890" cy="10801350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994" y="14089262"/>
            <a:ext cx="15121890" cy="2112763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158" y="720925"/>
            <a:ext cx="22682835" cy="3000375"/>
          </a:xfrm>
          <a:prstGeom prst="rect">
            <a:avLst/>
          </a:prstGeom>
        </p:spPr>
        <p:txBody>
          <a:bodyPr vert="horz" lIns="246888" tIns="123444" rIns="246888" bIns="1234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4200526"/>
            <a:ext cx="22682835" cy="11880653"/>
          </a:xfrm>
          <a:prstGeom prst="rect">
            <a:avLst/>
          </a:prstGeom>
        </p:spPr>
        <p:txBody>
          <a:bodyPr vert="horz" lIns="246888" tIns="123444" rIns="246888" bIns="1234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0158" y="16685420"/>
            <a:ext cx="5880735" cy="958453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1076" y="16685420"/>
            <a:ext cx="7980998" cy="958453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62258" y="16685420"/>
            <a:ext cx="5880735" cy="958453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68880" rtl="0" eaLnBrk="1" latinLnBrk="0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5830" indent="-925830" algn="l" defTabSz="246888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l" defTabSz="2468880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galeb 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25201562" cy="18002250"/>
          </a:xfrm>
          <a:prstGeom prst="rect">
            <a:avLst/>
          </a:prstGeom>
          <a:noFill/>
        </p:spPr>
      </p:pic>
      <p:sp>
        <p:nvSpPr>
          <p:cNvPr id="3" name="TextBox 60"/>
          <p:cNvSpPr txBox="1">
            <a:spLocks noChangeArrowheads="1"/>
          </p:cNvSpPr>
          <p:nvPr/>
        </p:nvSpPr>
        <p:spPr bwMode="auto">
          <a:xfrm>
            <a:off x="6124575" y="4505325"/>
            <a:ext cx="13868400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Aft>
                <a:spcPts val="2000"/>
              </a:spcAft>
            </a:pPr>
            <a:r>
              <a:rPr lang="fa-IR" sz="3600" b="1" dirty="0" smtClean="0">
                <a:cs typeface="B Nazanin" pitchFamily="2" charset="-78"/>
              </a:rPr>
              <a:t>  </a:t>
            </a:r>
            <a:r>
              <a:rPr lang="en-US" sz="3600" b="1" dirty="0" smtClean="0">
                <a:cs typeface="B Nazanin" pitchFamily="2" charset="-78"/>
              </a:rPr>
              <a:t>Title</a:t>
            </a:r>
            <a:r>
              <a:rPr lang="fa-IR" sz="3600" b="1" dirty="0" smtClean="0">
                <a:cs typeface="B Nazanin" pitchFamily="2" charset="-78"/>
              </a:rPr>
              <a:t> </a:t>
            </a:r>
            <a:r>
              <a:rPr lang="en-US" sz="3600" b="1" dirty="0" smtClean="0">
                <a:cs typeface="B Nazanin" pitchFamily="2" charset="-78"/>
              </a:rPr>
              <a:t>Title </a:t>
            </a:r>
            <a:r>
              <a:rPr lang="en-US" sz="3600" b="1" dirty="0" err="1" smtClean="0">
                <a:cs typeface="B Nazanin" pitchFamily="2" charset="-78"/>
              </a:rPr>
              <a:t>Title</a:t>
            </a:r>
            <a:r>
              <a:rPr lang="fa-IR" sz="3600" b="1" dirty="0" smtClean="0">
                <a:cs typeface="B Nazanin" pitchFamily="2" charset="-78"/>
              </a:rPr>
              <a:t> </a:t>
            </a:r>
            <a:r>
              <a:rPr lang="en-US" sz="3600" b="1" dirty="0" smtClean="0">
                <a:cs typeface="B Nazanin" pitchFamily="2" charset="-78"/>
              </a:rPr>
              <a:t>Title</a:t>
            </a:r>
            <a:r>
              <a:rPr lang="fa-IR" sz="3600" b="1" dirty="0" smtClean="0">
                <a:cs typeface="B Nazanin" pitchFamily="2" charset="-78"/>
              </a:rPr>
              <a:t> </a:t>
            </a:r>
            <a:r>
              <a:rPr lang="en-US" sz="3600" b="1" dirty="0" smtClean="0">
                <a:cs typeface="B Nazanin" pitchFamily="2" charset="-78"/>
              </a:rPr>
              <a:t>Title </a:t>
            </a:r>
            <a:r>
              <a:rPr lang="en-US" sz="3600" b="1" dirty="0" err="1" smtClean="0">
                <a:cs typeface="B Nazanin" pitchFamily="2" charset="-78"/>
              </a:rPr>
              <a:t>Title</a:t>
            </a:r>
            <a:r>
              <a:rPr lang="fa-IR" sz="3600" b="1" dirty="0" smtClean="0">
                <a:cs typeface="B Nazanin" pitchFamily="2" charset="-78"/>
              </a:rPr>
              <a:t> </a:t>
            </a:r>
            <a:r>
              <a:rPr lang="en-US" sz="3600" b="1" dirty="0" smtClean="0">
                <a:cs typeface="B Nazanin" pitchFamily="2" charset="-78"/>
              </a:rPr>
              <a:t>Title</a:t>
            </a:r>
            <a:r>
              <a:rPr lang="fa-IR" sz="3600" b="1" dirty="0" smtClean="0">
                <a:cs typeface="B Nazanin" pitchFamily="2" charset="-78"/>
              </a:rPr>
              <a:t> </a:t>
            </a:r>
            <a:r>
              <a:rPr lang="en-US" sz="3600" b="1" dirty="0" smtClean="0">
                <a:cs typeface="B Nazanin" pitchFamily="2" charset="-78"/>
              </a:rPr>
              <a:t>Title </a:t>
            </a:r>
            <a:r>
              <a:rPr lang="en-US" sz="3600" b="1" dirty="0" err="1" smtClean="0">
                <a:cs typeface="B Nazanin" pitchFamily="2" charset="-78"/>
              </a:rPr>
              <a:t>Title</a:t>
            </a:r>
            <a:endParaRPr lang="fa-IR" sz="3600" b="1" dirty="0" smtClean="0">
              <a:cs typeface="B Nazanin" pitchFamily="2" charset="-78"/>
            </a:endParaRPr>
          </a:p>
          <a:p>
            <a:pPr algn="ctr" rtl="1">
              <a:spcAft>
                <a:spcPts val="1200"/>
              </a:spcAft>
            </a:pPr>
            <a:r>
              <a:rPr lang="en-US" sz="2400" u="sng" dirty="0" smtClean="0">
                <a:cs typeface="B Nazanin" pitchFamily="2" charset="-78"/>
              </a:rPr>
              <a:t>Authors: </a:t>
            </a:r>
            <a:r>
              <a:rPr lang="en-US" sz="2400" u="sng" dirty="0" smtClean="0">
                <a:cs typeface="B Nazanin" pitchFamily="2" charset="-78"/>
              </a:rPr>
              <a:t>…….</a:t>
            </a:r>
            <a:endParaRPr lang="en-US" sz="2400" u="sng" dirty="0" smtClean="0">
              <a:cs typeface="B Nazanin" pitchFamily="2" charset="-78"/>
            </a:endParaRPr>
          </a:p>
        </p:txBody>
      </p:sp>
      <p:grpSp>
        <p:nvGrpSpPr>
          <p:cNvPr id="4" name="Group 191"/>
          <p:cNvGrpSpPr>
            <a:grpSpLocks/>
          </p:cNvGrpSpPr>
          <p:nvPr/>
        </p:nvGrpSpPr>
        <p:grpSpPr bwMode="auto">
          <a:xfrm flipH="1">
            <a:off x="638175" y="3590926"/>
            <a:ext cx="6106069" cy="2383797"/>
            <a:chOff x="9286" y="3774"/>
            <a:chExt cx="5184" cy="2092"/>
          </a:xfrm>
        </p:grpSpPr>
        <p:sp>
          <p:nvSpPr>
            <p:cNvPr id="5" name="Text Box 85"/>
            <p:cNvSpPr txBox="1">
              <a:spLocks noChangeArrowheads="1"/>
            </p:cNvSpPr>
            <p:nvPr/>
          </p:nvSpPr>
          <p:spPr bwMode="auto">
            <a:xfrm>
              <a:off x="13291" y="3774"/>
              <a:ext cx="862" cy="1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r" defTabSz="3497263" rtl="1">
                <a:defRPr/>
              </a:pPr>
              <a:r>
                <a:rPr lang="en-US" sz="13000" dirty="0">
                  <a:solidFill>
                    <a:srgbClr val="000096"/>
                  </a:solidFill>
                  <a:latin typeface="Arial" charset="0"/>
                  <a:cs typeface="B Mitra" pitchFamily="2" charset="-78"/>
                  <a:sym typeface="Wingdings" pitchFamily="2" charset="2"/>
                </a:rPr>
                <a:t></a:t>
              </a:r>
              <a:endParaRPr lang="en-US" sz="13000" dirty="0">
                <a:solidFill>
                  <a:srgbClr val="000096"/>
                </a:solidFill>
                <a:latin typeface="Arial" charset="0"/>
                <a:cs typeface="B Mitra" pitchFamily="2" charset="-78"/>
              </a:endParaRPr>
            </a:p>
          </p:txBody>
        </p:sp>
        <p:grpSp>
          <p:nvGrpSpPr>
            <p:cNvPr id="6" name="Group 154"/>
            <p:cNvGrpSpPr>
              <a:grpSpLocks/>
            </p:cNvGrpSpPr>
            <p:nvPr/>
          </p:nvGrpSpPr>
          <p:grpSpPr bwMode="auto">
            <a:xfrm>
              <a:off x="9286" y="5245"/>
              <a:ext cx="5184" cy="621"/>
              <a:chOff x="9286" y="5245"/>
              <a:chExt cx="5184" cy="621"/>
            </a:xfrm>
          </p:grpSpPr>
          <p:sp>
            <p:nvSpPr>
              <p:cNvPr id="7" name="AutoShape 100"/>
              <p:cNvSpPr>
                <a:spLocks noChangeArrowheads="1"/>
              </p:cNvSpPr>
              <p:nvPr/>
            </p:nvSpPr>
            <p:spPr bwMode="auto">
              <a:xfrm flipH="1">
                <a:off x="9286" y="5362"/>
                <a:ext cx="4083" cy="462"/>
              </a:xfrm>
              <a:prstGeom prst="parallelogram">
                <a:avLst>
                  <a:gd name="adj" fmla="val 82444"/>
                </a:avLst>
              </a:prstGeom>
              <a:gradFill rotWithShape="1">
                <a:gsLst>
                  <a:gs pos="0">
                    <a:srgbClr val="000096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" name="Line 101"/>
              <p:cNvSpPr>
                <a:spLocks noChangeShapeType="1"/>
              </p:cNvSpPr>
              <p:nvPr/>
            </p:nvSpPr>
            <p:spPr bwMode="auto">
              <a:xfrm flipH="1">
                <a:off x="13744" y="5290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0000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cxnSp>
            <p:nvCxnSpPr>
              <p:cNvPr id="9" name="AutoShape 102"/>
              <p:cNvCxnSpPr>
                <a:cxnSpLocks noChangeShapeType="1"/>
                <a:stCxn id="8" idx="1"/>
                <a:endCxn id="11" idx="0"/>
              </p:cNvCxnSpPr>
              <p:nvPr/>
            </p:nvCxnSpPr>
            <p:spPr bwMode="auto">
              <a:xfrm rot="5400000">
                <a:off x="13253" y="5333"/>
                <a:ext cx="534" cy="447"/>
              </a:xfrm>
              <a:prstGeom prst="straightConnector1">
                <a:avLst/>
              </a:prstGeom>
              <a:noFill/>
              <a:ln w="57150">
                <a:solidFill>
                  <a:srgbClr val="0000AC"/>
                </a:solidFill>
                <a:round/>
                <a:headEnd/>
                <a:tailEnd/>
              </a:ln>
            </p:spPr>
          </p:cxnSp>
          <p:sp>
            <p:nvSpPr>
              <p:cNvPr id="10" name="Text Box 103"/>
              <p:cNvSpPr txBox="1">
                <a:spLocks noChangeArrowheads="1"/>
              </p:cNvSpPr>
              <p:nvPr/>
            </p:nvSpPr>
            <p:spPr bwMode="auto">
              <a:xfrm>
                <a:off x="9690" y="5245"/>
                <a:ext cx="3357" cy="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497263" rtl="1">
                  <a:spcBef>
                    <a:spcPct val="50000"/>
                  </a:spcBef>
                </a:pPr>
                <a:r>
                  <a:rPr lang="en-US" sz="4000" b="1" dirty="0" smtClean="0">
                    <a:solidFill>
                      <a:schemeClr val="bg1"/>
                    </a:solidFill>
                    <a:cs typeface="B Mitra" pitchFamily="2" charset="-78"/>
                  </a:rPr>
                  <a:t>introduction</a:t>
                </a:r>
                <a:endParaRPr lang="en-US" sz="4000" b="1" dirty="0">
                  <a:solidFill>
                    <a:schemeClr val="bg1"/>
                  </a:solidFill>
                  <a:cs typeface="B Mitra" pitchFamily="2" charset="-78"/>
                </a:endParaRPr>
              </a:p>
            </p:txBody>
          </p:sp>
          <p:sp>
            <p:nvSpPr>
              <p:cNvPr id="11" name="Line 104"/>
              <p:cNvSpPr>
                <a:spLocks noChangeShapeType="1"/>
              </p:cNvSpPr>
              <p:nvPr/>
            </p:nvSpPr>
            <p:spPr bwMode="auto">
              <a:xfrm flipH="1">
                <a:off x="10116" y="5824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0000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</p:grpSp>
      <p:grpSp>
        <p:nvGrpSpPr>
          <p:cNvPr id="13" name="Group 211"/>
          <p:cNvGrpSpPr>
            <a:grpSpLocks/>
          </p:cNvGrpSpPr>
          <p:nvPr/>
        </p:nvGrpSpPr>
        <p:grpSpPr bwMode="auto">
          <a:xfrm flipH="1">
            <a:off x="481667" y="9893963"/>
            <a:ext cx="5871509" cy="2575008"/>
            <a:chOff x="9248" y="12015"/>
            <a:chExt cx="5541" cy="1999"/>
          </a:xfrm>
        </p:grpSpPr>
        <p:grpSp>
          <p:nvGrpSpPr>
            <p:cNvPr id="14" name="Group 210"/>
            <p:cNvGrpSpPr>
              <a:grpSpLocks/>
            </p:cNvGrpSpPr>
            <p:nvPr/>
          </p:nvGrpSpPr>
          <p:grpSpPr bwMode="auto">
            <a:xfrm>
              <a:off x="13284" y="12015"/>
              <a:ext cx="1505" cy="1792"/>
              <a:chOff x="13284" y="12015"/>
              <a:chExt cx="1505" cy="1792"/>
            </a:xfrm>
          </p:grpSpPr>
          <p:sp>
            <p:nvSpPr>
              <p:cNvPr id="21" name="Text Box 86"/>
              <p:cNvSpPr txBox="1">
                <a:spLocks noChangeArrowheads="1"/>
              </p:cNvSpPr>
              <p:nvPr/>
            </p:nvSpPr>
            <p:spPr bwMode="auto">
              <a:xfrm>
                <a:off x="13284" y="12015"/>
                <a:ext cx="1505" cy="17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square" lIns="0" tIns="0" rIns="0" bIns="0">
                <a:spAutoFit/>
              </a:bodyPr>
              <a:lstStyle/>
              <a:p>
                <a:pPr algn="r" defTabSz="3497263" rtl="1">
                  <a:defRPr/>
                </a:pPr>
                <a:r>
                  <a:rPr lang="en-US" sz="15000" dirty="0" smtClean="0">
                    <a:solidFill>
                      <a:srgbClr val="006000"/>
                    </a:solidFill>
                    <a:latin typeface="Arial" charset="0"/>
                    <a:cs typeface="B Mitra" pitchFamily="2" charset="-78"/>
                    <a:sym typeface="Wingdings 2" pitchFamily="18" charset="2"/>
                  </a:rPr>
                  <a:t></a:t>
                </a:r>
                <a:endParaRPr lang="en-US" sz="15000" dirty="0">
                  <a:solidFill>
                    <a:srgbClr val="006000"/>
                  </a:solidFill>
                  <a:latin typeface="Arial" charset="0"/>
                  <a:cs typeface="B Mitra" pitchFamily="2" charset="-78"/>
                </a:endParaRPr>
              </a:p>
            </p:txBody>
          </p:sp>
          <p:sp>
            <p:nvSpPr>
              <p:cNvPr id="22" name="Text Box 87"/>
              <p:cNvSpPr txBox="1">
                <a:spLocks noChangeArrowheads="1"/>
              </p:cNvSpPr>
              <p:nvPr/>
            </p:nvSpPr>
            <p:spPr bwMode="auto">
              <a:xfrm>
                <a:off x="13491" y="12454"/>
                <a:ext cx="863" cy="9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lIns="0" tIns="0" rIns="0" bIns="0">
                <a:spAutoFit/>
              </a:bodyPr>
              <a:lstStyle/>
              <a:p>
                <a:pPr algn="r" defTabSz="3497263" rtl="1">
                  <a:defRPr/>
                </a:pPr>
                <a:r>
                  <a:rPr lang="en-US" sz="10000" dirty="0">
                    <a:solidFill>
                      <a:srgbClr val="006000"/>
                    </a:solidFill>
                    <a:latin typeface="Arial" charset="0"/>
                    <a:cs typeface="B Mitra" pitchFamily="2" charset="-78"/>
                    <a:sym typeface="Wingdings" pitchFamily="2" charset="2"/>
                  </a:rPr>
                  <a:t></a:t>
                </a:r>
                <a:endParaRPr lang="en-US" sz="10000" dirty="0">
                  <a:solidFill>
                    <a:srgbClr val="006000"/>
                  </a:solidFill>
                  <a:latin typeface="Arial" charset="0"/>
                  <a:cs typeface="B Mitra" pitchFamily="2" charset="-78"/>
                </a:endParaRPr>
              </a:p>
            </p:txBody>
          </p:sp>
        </p:grpSp>
        <p:grpSp>
          <p:nvGrpSpPr>
            <p:cNvPr id="15" name="Group 161"/>
            <p:cNvGrpSpPr>
              <a:grpSpLocks/>
            </p:cNvGrpSpPr>
            <p:nvPr/>
          </p:nvGrpSpPr>
          <p:grpSpPr bwMode="auto">
            <a:xfrm>
              <a:off x="9248" y="13510"/>
              <a:ext cx="5222" cy="504"/>
              <a:chOff x="9248" y="5153"/>
              <a:chExt cx="5222" cy="504"/>
            </a:xfrm>
          </p:grpSpPr>
          <p:sp>
            <p:nvSpPr>
              <p:cNvPr id="16" name="AutoShape 162"/>
              <p:cNvSpPr>
                <a:spLocks noChangeArrowheads="1"/>
              </p:cNvSpPr>
              <p:nvPr/>
            </p:nvSpPr>
            <p:spPr bwMode="auto">
              <a:xfrm flipH="1">
                <a:off x="9248" y="5161"/>
                <a:ext cx="4083" cy="462"/>
              </a:xfrm>
              <a:prstGeom prst="parallelogram">
                <a:avLst>
                  <a:gd name="adj" fmla="val 82444"/>
                </a:avLst>
              </a:prstGeom>
              <a:gradFill rotWithShape="1">
                <a:gsLst>
                  <a:gs pos="0">
                    <a:srgbClr val="0060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7" name="Line 163"/>
              <p:cNvSpPr>
                <a:spLocks noChangeShapeType="1"/>
              </p:cNvSpPr>
              <p:nvPr/>
            </p:nvSpPr>
            <p:spPr bwMode="auto">
              <a:xfrm flipH="1">
                <a:off x="13744" y="5183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cxnSp>
            <p:nvCxnSpPr>
              <p:cNvPr id="18" name="AutoShape 164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3280" y="5159"/>
                <a:ext cx="503" cy="493"/>
              </a:xfrm>
              <a:prstGeom prst="straightConnector1">
                <a:avLst/>
              </a:prstGeom>
              <a:noFill/>
              <a:ln w="57150">
                <a:solidFill>
                  <a:srgbClr val="006000"/>
                </a:solidFill>
                <a:round/>
                <a:headEnd/>
                <a:tailEnd/>
              </a:ln>
            </p:spPr>
          </p:cxnSp>
          <p:sp>
            <p:nvSpPr>
              <p:cNvPr id="19" name="Text Box 165"/>
              <p:cNvSpPr txBox="1">
                <a:spLocks noChangeArrowheads="1"/>
              </p:cNvSpPr>
              <p:nvPr/>
            </p:nvSpPr>
            <p:spPr bwMode="auto">
              <a:xfrm>
                <a:off x="11069" y="5153"/>
                <a:ext cx="3357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defTabSz="3497263" rtl="1">
                  <a:spcBef>
                    <a:spcPct val="50000"/>
                  </a:spcBef>
                </a:pPr>
                <a:r>
                  <a:rPr lang="en-US" sz="3600" b="1" dirty="0" smtClean="0">
                    <a:solidFill>
                      <a:schemeClr val="bg1"/>
                    </a:solidFill>
                    <a:cs typeface="B Mitra" pitchFamily="2" charset="-78"/>
                  </a:rPr>
                  <a:t>Methods</a:t>
                </a:r>
                <a:endParaRPr lang="en-US" sz="3600" b="1" dirty="0">
                  <a:solidFill>
                    <a:schemeClr val="bg1"/>
                  </a:solidFill>
                  <a:cs typeface="B Mitra" pitchFamily="2" charset="-78"/>
                </a:endParaRPr>
              </a:p>
            </p:txBody>
          </p:sp>
          <p:sp>
            <p:nvSpPr>
              <p:cNvPr id="20" name="Line 166"/>
              <p:cNvSpPr>
                <a:spLocks noChangeShapeType="1"/>
              </p:cNvSpPr>
              <p:nvPr/>
            </p:nvSpPr>
            <p:spPr bwMode="auto">
              <a:xfrm flipH="1">
                <a:off x="10094" y="5627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</p:grpSp>
      <p:grpSp>
        <p:nvGrpSpPr>
          <p:cNvPr id="39" name="Group 226"/>
          <p:cNvGrpSpPr>
            <a:grpSpLocks/>
          </p:cNvGrpSpPr>
          <p:nvPr/>
        </p:nvGrpSpPr>
        <p:grpSpPr bwMode="auto">
          <a:xfrm flipH="1">
            <a:off x="9621283" y="5814736"/>
            <a:ext cx="6505134" cy="2500589"/>
            <a:chOff x="4285" y="14366"/>
            <a:chExt cx="6012" cy="1172"/>
          </a:xfrm>
        </p:grpSpPr>
        <p:grpSp>
          <p:nvGrpSpPr>
            <p:cNvPr id="40" name="Group 167"/>
            <p:cNvGrpSpPr>
              <a:grpSpLocks/>
            </p:cNvGrpSpPr>
            <p:nvPr/>
          </p:nvGrpSpPr>
          <p:grpSpPr bwMode="auto">
            <a:xfrm>
              <a:off x="4285" y="15223"/>
              <a:ext cx="6012" cy="315"/>
              <a:chOff x="8458" y="4961"/>
              <a:chExt cx="6012" cy="315"/>
            </a:xfrm>
          </p:grpSpPr>
          <p:sp>
            <p:nvSpPr>
              <p:cNvPr id="45" name="AutoShape 168"/>
              <p:cNvSpPr>
                <a:spLocks noChangeArrowheads="1"/>
              </p:cNvSpPr>
              <p:nvPr/>
            </p:nvSpPr>
            <p:spPr bwMode="auto">
              <a:xfrm flipH="1">
                <a:off x="9718" y="4989"/>
                <a:ext cx="3617" cy="275"/>
              </a:xfrm>
              <a:prstGeom prst="parallelogram">
                <a:avLst>
                  <a:gd name="adj" fmla="val 82444"/>
                </a:avLst>
              </a:prstGeom>
              <a:gradFill rotWithShape="1">
                <a:gsLst>
                  <a:gs pos="0">
                    <a:srgbClr val="8E00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6" name="Line 169"/>
              <p:cNvSpPr>
                <a:spLocks noChangeShapeType="1"/>
              </p:cNvSpPr>
              <p:nvPr/>
            </p:nvSpPr>
            <p:spPr bwMode="auto">
              <a:xfrm flipH="1">
                <a:off x="13744" y="4961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8E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cxnSp>
            <p:nvCxnSpPr>
              <p:cNvPr id="47" name="AutoShape 170"/>
              <p:cNvCxnSpPr>
                <a:cxnSpLocks noChangeShapeType="1"/>
                <a:stCxn id="46" idx="1"/>
                <a:endCxn id="49" idx="0"/>
              </p:cNvCxnSpPr>
              <p:nvPr/>
            </p:nvCxnSpPr>
            <p:spPr bwMode="auto">
              <a:xfrm rot="16200000" flipH="1" flipV="1">
                <a:off x="13345" y="4876"/>
                <a:ext cx="314" cy="485"/>
              </a:xfrm>
              <a:prstGeom prst="straightConnector1">
                <a:avLst/>
              </a:prstGeom>
              <a:noFill/>
              <a:ln w="57150">
                <a:solidFill>
                  <a:srgbClr val="8E0000"/>
                </a:solidFill>
                <a:round/>
                <a:headEnd/>
                <a:tailEnd/>
              </a:ln>
            </p:spPr>
          </p:cxnSp>
          <p:sp>
            <p:nvSpPr>
              <p:cNvPr id="48" name="Text Box 171"/>
              <p:cNvSpPr txBox="1">
                <a:spLocks noChangeArrowheads="1"/>
              </p:cNvSpPr>
              <p:nvPr/>
            </p:nvSpPr>
            <p:spPr bwMode="auto">
              <a:xfrm>
                <a:off x="8458" y="4972"/>
                <a:ext cx="4455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3497263" rtl="1">
                  <a:spcBef>
                    <a:spcPct val="50000"/>
                  </a:spcBef>
                </a:pPr>
                <a:r>
                  <a:rPr lang="en-US" sz="3600" b="1" dirty="0" smtClean="0">
                    <a:solidFill>
                      <a:schemeClr val="bg1"/>
                    </a:solidFill>
                    <a:cs typeface="B Mitra" pitchFamily="2" charset="-78"/>
                  </a:rPr>
                  <a:t>Results</a:t>
                </a:r>
                <a:endParaRPr lang="en-US" sz="2400" b="1" dirty="0">
                  <a:solidFill>
                    <a:schemeClr val="bg1"/>
                  </a:solidFill>
                  <a:cs typeface="B Mitra" pitchFamily="2" charset="-78"/>
                </a:endParaRPr>
              </a:p>
            </p:txBody>
          </p:sp>
          <p:sp>
            <p:nvSpPr>
              <p:cNvPr id="49" name="Line 172"/>
              <p:cNvSpPr>
                <a:spLocks noChangeShapeType="1"/>
              </p:cNvSpPr>
              <p:nvPr/>
            </p:nvSpPr>
            <p:spPr bwMode="auto">
              <a:xfrm flipH="1">
                <a:off x="10078" y="5275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8E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41" name="Group 225"/>
            <p:cNvGrpSpPr>
              <a:grpSpLocks/>
            </p:cNvGrpSpPr>
            <p:nvPr/>
          </p:nvGrpSpPr>
          <p:grpSpPr bwMode="auto">
            <a:xfrm>
              <a:off x="9047" y="14366"/>
              <a:ext cx="982" cy="970"/>
              <a:chOff x="9138" y="14213"/>
              <a:chExt cx="982" cy="970"/>
            </a:xfrm>
          </p:grpSpPr>
          <p:sp>
            <p:nvSpPr>
              <p:cNvPr id="42" name="Text Box 195"/>
              <p:cNvSpPr txBox="1">
                <a:spLocks noChangeArrowheads="1"/>
              </p:cNvSpPr>
              <p:nvPr/>
            </p:nvSpPr>
            <p:spPr bwMode="auto">
              <a:xfrm>
                <a:off x="9394" y="14213"/>
                <a:ext cx="726" cy="74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lIns="0" tIns="0" rIns="0" bIns="0">
                <a:spAutoFit/>
              </a:bodyPr>
              <a:lstStyle/>
              <a:p>
                <a:pPr algn="r" defTabSz="3497263" rtl="1">
                  <a:defRPr/>
                </a:pPr>
                <a:r>
                  <a:rPr lang="en-US" sz="12000" dirty="0" smtClean="0">
                    <a:solidFill>
                      <a:srgbClr val="8E0000"/>
                    </a:solidFill>
                    <a:latin typeface="Arial" charset="0"/>
                    <a:cs typeface="B Mitra" pitchFamily="2" charset="-78"/>
                    <a:sym typeface="Wingdings" pitchFamily="2" charset="2"/>
                  </a:rPr>
                  <a:t></a:t>
                </a:r>
                <a:endParaRPr lang="en-US" sz="12000" dirty="0">
                  <a:solidFill>
                    <a:srgbClr val="8E0000"/>
                  </a:solidFill>
                  <a:latin typeface="Arial" charset="0"/>
                  <a:cs typeface="B Mitra" pitchFamily="2" charset="-78"/>
                </a:endParaRPr>
              </a:p>
            </p:txBody>
          </p:sp>
          <p:sp>
            <p:nvSpPr>
              <p:cNvPr id="43" name="Freeform 196"/>
              <p:cNvSpPr>
                <a:spLocks/>
              </p:cNvSpPr>
              <p:nvPr/>
            </p:nvSpPr>
            <p:spPr bwMode="auto">
              <a:xfrm>
                <a:off x="9138" y="14741"/>
                <a:ext cx="318" cy="442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36" y="295"/>
                  </a:cxn>
                  <a:cxn ang="0">
                    <a:pos x="272" y="23"/>
                  </a:cxn>
                  <a:cxn ang="0">
                    <a:pos x="408" y="159"/>
                  </a:cxn>
                </a:cxnLst>
                <a:rect l="0" t="0" r="r" b="b"/>
                <a:pathLst>
                  <a:path w="408" h="325">
                    <a:moveTo>
                      <a:pt x="0" y="204"/>
                    </a:moveTo>
                    <a:cubicBezTo>
                      <a:pt x="45" y="264"/>
                      <a:pt x="91" y="325"/>
                      <a:pt x="136" y="295"/>
                    </a:cubicBezTo>
                    <a:cubicBezTo>
                      <a:pt x="181" y="265"/>
                      <a:pt x="227" y="46"/>
                      <a:pt x="272" y="23"/>
                    </a:cubicBezTo>
                    <a:cubicBezTo>
                      <a:pt x="317" y="0"/>
                      <a:pt x="385" y="136"/>
                      <a:pt x="408" y="159"/>
                    </a:cubicBezTo>
                  </a:path>
                </a:pathLst>
              </a:custGeom>
              <a:noFill/>
              <a:ln w="38100" cap="flat" cmpd="sng">
                <a:solidFill>
                  <a:srgbClr val="8E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52" name="Group 228"/>
          <p:cNvGrpSpPr>
            <a:grpSpLocks/>
          </p:cNvGrpSpPr>
          <p:nvPr/>
        </p:nvGrpSpPr>
        <p:grpSpPr bwMode="auto">
          <a:xfrm flipH="1">
            <a:off x="18011775" y="9686925"/>
            <a:ext cx="6392817" cy="2384358"/>
            <a:chOff x="420" y="9709"/>
            <a:chExt cx="5386" cy="1799"/>
          </a:xfrm>
        </p:grpSpPr>
        <p:grpSp>
          <p:nvGrpSpPr>
            <p:cNvPr id="53" name="Group 179"/>
            <p:cNvGrpSpPr>
              <a:grpSpLocks/>
            </p:cNvGrpSpPr>
            <p:nvPr/>
          </p:nvGrpSpPr>
          <p:grpSpPr bwMode="auto">
            <a:xfrm>
              <a:off x="420" y="10974"/>
              <a:ext cx="5386" cy="534"/>
              <a:chOff x="9084" y="4855"/>
              <a:chExt cx="5386" cy="534"/>
            </a:xfrm>
          </p:grpSpPr>
          <p:sp>
            <p:nvSpPr>
              <p:cNvPr id="57" name="AutoShape 180"/>
              <p:cNvSpPr>
                <a:spLocks noChangeArrowheads="1"/>
              </p:cNvSpPr>
              <p:nvPr/>
            </p:nvSpPr>
            <p:spPr bwMode="auto">
              <a:xfrm flipH="1">
                <a:off x="9084" y="4913"/>
                <a:ext cx="4083" cy="462"/>
              </a:xfrm>
              <a:prstGeom prst="parallelogram">
                <a:avLst>
                  <a:gd name="adj" fmla="val 82444"/>
                </a:avLst>
              </a:prstGeom>
              <a:gradFill rotWithShape="1">
                <a:gsLst>
                  <a:gs pos="0">
                    <a:srgbClr val="000096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8" name="Line 181"/>
              <p:cNvSpPr>
                <a:spLocks noChangeShapeType="1"/>
              </p:cNvSpPr>
              <p:nvPr/>
            </p:nvSpPr>
            <p:spPr bwMode="auto">
              <a:xfrm flipH="1">
                <a:off x="13744" y="4961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0000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cxnSp>
            <p:nvCxnSpPr>
              <p:cNvPr id="59" name="AutoShape 182"/>
              <p:cNvCxnSpPr>
                <a:cxnSpLocks noChangeShapeType="1"/>
                <a:stCxn id="58" idx="1"/>
                <a:endCxn id="61" idx="0"/>
              </p:cNvCxnSpPr>
              <p:nvPr/>
            </p:nvCxnSpPr>
            <p:spPr bwMode="auto">
              <a:xfrm rot="16200000" flipH="1" flipV="1">
                <a:off x="13286" y="4914"/>
                <a:ext cx="411" cy="505"/>
              </a:xfrm>
              <a:prstGeom prst="straightConnector1">
                <a:avLst/>
              </a:prstGeom>
              <a:noFill/>
              <a:ln w="57150">
                <a:solidFill>
                  <a:srgbClr val="0000AC"/>
                </a:solidFill>
                <a:round/>
                <a:headEnd/>
                <a:tailEnd/>
              </a:ln>
            </p:spPr>
          </p:cxnSp>
          <p:sp>
            <p:nvSpPr>
              <p:cNvPr id="60" name="Text Box 183"/>
              <p:cNvSpPr txBox="1">
                <a:spLocks noChangeArrowheads="1"/>
              </p:cNvSpPr>
              <p:nvPr/>
            </p:nvSpPr>
            <p:spPr bwMode="auto">
              <a:xfrm>
                <a:off x="9362" y="4855"/>
                <a:ext cx="3357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497263" rtl="1">
                  <a:spcBef>
                    <a:spcPct val="50000"/>
                  </a:spcBef>
                </a:pPr>
                <a:r>
                  <a:rPr lang="en-US" sz="4000" b="1" dirty="0" smtClean="0">
                    <a:solidFill>
                      <a:schemeClr val="bg1"/>
                    </a:solidFill>
                    <a:cs typeface="B Mitra" pitchFamily="2" charset="-78"/>
                  </a:rPr>
                  <a:t>conclusion</a:t>
                </a:r>
                <a:endParaRPr lang="en-US" sz="4000" b="1" dirty="0">
                  <a:solidFill>
                    <a:schemeClr val="bg1"/>
                  </a:solidFill>
                  <a:cs typeface="B Mitra" pitchFamily="2" charset="-78"/>
                </a:endParaRPr>
              </a:p>
            </p:txBody>
          </p:sp>
          <p:sp>
            <p:nvSpPr>
              <p:cNvPr id="61" name="Line 184"/>
              <p:cNvSpPr>
                <a:spLocks noChangeShapeType="1"/>
              </p:cNvSpPr>
              <p:nvPr/>
            </p:nvSpPr>
            <p:spPr bwMode="auto">
              <a:xfrm flipH="1">
                <a:off x="10058" y="5372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0000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54" name="Group 227"/>
            <p:cNvGrpSpPr>
              <a:grpSpLocks/>
            </p:cNvGrpSpPr>
            <p:nvPr/>
          </p:nvGrpSpPr>
          <p:grpSpPr bwMode="auto">
            <a:xfrm>
              <a:off x="4876" y="9709"/>
              <a:ext cx="897" cy="1265"/>
              <a:chOff x="4876" y="9709"/>
              <a:chExt cx="897" cy="1265"/>
            </a:xfrm>
          </p:grpSpPr>
          <p:sp>
            <p:nvSpPr>
              <p:cNvPr id="55" name="Text Box 200"/>
              <p:cNvSpPr txBox="1">
                <a:spLocks noChangeArrowheads="1"/>
              </p:cNvSpPr>
              <p:nvPr/>
            </p:nvSpPr>
            <p:spPr bwMode="auto">
              <a:xfrm>
                <a:off x="4876" y="9709"/>
                <a:ext cx="681" cy="12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lIns="0" tIns="0" rIns="0" bIns="0">
                <a:spAutoFit/>
              </a:bodyPr>
              <a:lstStyle/>
              <a:p>
                <a:pPr defTabSz="3497263">
                  <a:defRPr/>
                </a:pPr>
                <a:r>
                  <a:rPr lang="en-US" sz="13000" dirty="0">
                    <a:solidFill>
                      <a:srgbClr val="0000AC"/>
                    </a:solidFill>
                    <a:latin typeface="Arial" charset="0"/>
                    <a:cs typeface="B Mitra" pitchFamily="2" charset="-78"/>
                    <a:sym typeface="Wingdings 2" pitchFamily="18" charset="2"/>
                  </a:rPr>
                  <a:t></a:t>
                </a:r>
                <a:endParaRPr lang="en-US" sz="13000" dirty="0">
                  <a:solidFill>
                    <a:srgbClr val="0000AC"/>
                  </a:solidFill>
                  <a:latin typeface="Arial" charset="0"/>
                  <a:cs typeface="B Mitra" pitchFamily="2" charset="-78"/>
                </a:endParaRPr>
              </a:p>
            </p:txBody>
          </p:sp>
          <p:sp>
            <p:nvSpPr>
              <p:cNvPr id="56" name="Text Box 91"/>
              <p:cNvSpPr txBox="1">
                <a:spLocks noChangeArrowheads="1"/>
              </p:cNvSpPr>
              <p:nvPr/>
            </p:nvSpPr>
            <p:spPr bwMode="auto">
              <a:xfrm>
                <a:off x="4957" y="10110"/>
                <a:ext cx="816" cy="8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lIns="0" tIns="0" rIns="0" bIns="0">
                <a:spAutoFit/>
              </a:bodyPr>
              <a:lstStyle/>
              <a:p>
                <a:pPr algn="r" defTabSz="3497263" rtl="1">
                  <a:defRPr/>
                </a:pPr>
                <a:r>
                  <a:rPr lang="en-US" sz="9000" dirty="0">
                    <a:solidFill>
                      <a:srgbClr val="0000AC"/>
                    </a:solidFill>
                    <a:latin typeface="Arial" charset="0"/>
                    <a:cs typeface="B Mitra" pitchFamily="2" charset="-78"/>
                    <a:sym typeface="Wingdings 2" pitchFamily="18" charset="2"/>
                  </a:rPr>
                  <a:t></a:t>
                </a:r>
                <a:endParaRPr lang="en-US" sz="9000" dirty="0">
                  <a:solidFill>
                    <a:srgbClr val="0000AC"/>
                  </a:solidFill>
                  <a:latin typeface="Arial" charset="0"/>
                  <a:cs typeface="B Mitra" pitchFamily="2" charset="-78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561975" y="6562725"/>
            <a:ext cx="644524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Tex ………………..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……………………………..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…………………….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 flipV="1">
            <a:off x="381000" y="17642206"/>
            <a:ext cx="246411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0" name="TextBox 49"/>
          <p:cNvSpPr txBox="1"/>
          <p:nvPr/>
        </p:nvSpPr>
        <p:spPr>
          <a:xfrm>
            <a:off x="714375" y="12811125"/>
            <a:ext cx="644524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Tex ………………..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……………………………..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…………………….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77375" y="8726865"/>
            <a:ext cx="644524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Tex ………………..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……………………………..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…………………….</a:t>
            </a:r>
            <a:endParaRPr lang="fa-IR" sz="2400" dirty="0">
              <a:cs typeface="B Nazanin" pitchFamily="2" charset="-78"/>
            </a:endParaRPr>
          </a:p>
        </p:txBody>
      </p:sp>
      <p:grpSp>
        <p:nvGrpSpPr>
          <p:cNvPr id="65" name="Group 228"/>
          <p:cNvGrpSpPr>
            <a:grpSpLocks/>
          </p:cNvGrpSpPr>
          <p:nvPr/>
        </p:nvGrpSpPr>
        <p:grpSpPr bwMode="auto">
          <a:xfrm flipH="1">
            <a:off x="18095958" y="4330767"/>
            <a:ext cx="6392817" cy="2384358"/>
            <a:chOff x="420" y="9709"/>
            <a:chExt cx="5386" cy="1799"/>
          </a:xfrm>
        </p:grpSpPr>
        <p:grpSp>
          <p:nvGrpSpPr>
            <p:cNvPr id="66" name="Group 179"/>
            <p:cNvGrpSpPr>
              <a:grpSpLocks/>
            </p:cNvGrpSpPr>
            <p:nvPr/>
          </p:nvGrpSpPr>
          <p:grpSpPr bwMode="auto">
            <a:xfrm>
              <a:off x="420" y="10974"/>
              <a:ext cx="5386" cy="534"/>
              <a:chOff x="9084" y="4855"/>
              <a:chExt cx="5386" cy="534"/>
            </a:xfrm>
          </p:grpSpPr>
          <p:sp>
            <p:nvSpPr>
              <p:cNvPr id="70" name="AutoShape 180"/>
              <p:cNvSpPr>
                <a:spLocks noChangeArrowheads="1"/>
              </p:cNvSpPr>
              <p:nvPr/>
            </p:nvSpPr>
            <p:spPr bwMode="auto">
              <a:xfrm flipH="1">
                <a:off x="9084" y="4913"/>
                <a:ext cx="4083" cy="462"/>
              </a:xfrm>
              <a:prstGeom prst="parallelogram">
                <a:avLst>
                  <a:gd name="adj" fmla="val 82444"/>
                </a:avLst>
              </a:prstGeom>
              <a:gradFill rotWithShape="1">
                <a:gsLst>
                  <a:gs pos="0">
                    <a:srgbClr val="000096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1" name="Line 181"/>
              <p:cNvSpPr>
                <a:spLocks noChangeShapeType="1"/>
              </p:cNvSpPr>
              <p:nvPr/>
            </p:nvSpPr>
            <p:spPr bwMode="auto">
              <a:xfrm flipH="1">
                <a:off x="13744" y="4961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0000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cxnSp>
            <p:nvCxnSpPr>
              <p:cNvPr id="72" name="AutoShape 182"/>
              <p:cNvCxnSpPr>
                <a:cxnSpLocks noChangeShapeType="1"/>
                <a:stCxn id="71" idx="1"/>
                <a:endCxn id="74" idx="0"/>
              </p:cNvCxnSpPr>
              <p:nvPr/>
            </p:nvCxnSpPr>
            <p:spPr bwMode="auto">
              <a:xfrm rot="16200000" flipH="1" flipV="1">
                <a:off x="13286" y="4914"/>
                <a:ext cx="411" cy="505"/>
              </a:xfrm>
              <a:prstGeom prst="straightConnector1">
                <a:avLst/>
              </a:prstGeom>
              <a:noFill/>
              <a:ln w="57150">
                <a:solidFill>
                  <a:srgbClr val="0000AC"/>
                </a:solidFill>
                <a:round/>
                <a:headEnd/>
                <a:tailEnd/>
              </a:ln>
            </p:spPr>
          </p:cxnSp>
          <p:sp>
            <p:nvSpPr>
              <p:cNvPr id="73" name="Text Box 183"/>
              <p:cNvSpPr txBox="1">
                <a:spLocks noChangeArrowheads="1"/>
              </p:cNvSpPr>
              <p:nvPr/>
            </p:nvSpPr>
            <p:spPr bwMode="auto">
              <a:xfrm>
                <a:off x="9362" y="4855"/>
                <a:ext cx="3357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497263" rtl="1">
                  <a:spcBef>
                    <a:spcPct val="50000"/>
                  </a:spcBef>
                </a:pPr>
                <a:r>
                  <a:rPr lang="en-US" sz="4000" b="1" dirty="0" smtClean="0">
                    <a:solidFill>
                      <a:schemeClr val="bg1"/>
                    </a:solidFill>
                    <a:cs typeface="B Mitra" pitchFamily="2" charset="-78"/>
                  </a:rPr>
                  <a:t>discussion</a:t>
                </a:r>
                <a:endParaRPr lang="en-US" sz="4000" b="1" dirty="0">
                  <a:solidFill>
                    <a:schemeClr val="bg1"/>
                  </a:solidFill>
                  <a:cs typeface="B Mitra" pitchFamily="2" charset="-78"/>
                </a:endParaRPr>
              </a:p>
            </p:txBody>
          </p:sp>
          <p:sp>
            <p:nvSpPr>
              <p:cNvPr id="74" name="Line 184"/>
              <p:cNvSpPr>
                <a:spLocks noChangeShapeType="1"/>
              </p:cNvSpPr>
              <p:nvPr/>
            </p:nvSpPr>
            <p:spPr bwMode="auto">
              <a:xfrm flipH="1">
                <a:off x="10058" y="5372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0000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67" name="Group 227"/>
            <p:cNvGrpSpPr>
              <a:grpSpLocks/>
            </p:cNvGrpSpPr>
            <p:nvPr/>
          </p:nvGrpSpPr>
          <p:grpSpPr bwMode="auto">
            <a:xfrm>
              <a:off x="4876" y="9709"/>
              <a:ext cx="897" cy="1265"/>
              <a:chOff x="4876" y="9709"/>
              <a:chExt cx="897" cy="1265"/>
            </a:xfrm>
          </p:grpSpPr>
          <p:sp>
            <p:nvSpPr>
              <p:cNvPr id="68" name="Text Box 200"/>
              <p:cNvSpPr txBox="1">
                <a:spLocks noChangeArrowheads="1"/>
              </p:cNvSpPr>
              <p:nvPr/>
            </p:nvSpPr>
            <p:spPr bwMode="auto">
              <a:xfrm>
                <a:off x="4876" y="9709"/>
                <a:ext cx="681" cy="12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lIns="0" tIns="0" rIns="0" bIns="0">
                <a:spAutoFit/>
              </a:bodyPr>
              <a:lstStyle/>
              <a:p>
                <a:pPr defTabSz="3497263">
                  <a:defRPr/>
                </a:pPr>
                <a:r>
                  <a:rPr lang="en-US" sz="13000" dirty="0">
                    <a:solidFill>
                      <a:srgbClr val="0000AC"/>
                    </a:solidFill>
                    <a:latin typeface="Arial" charset="0"/>
                    <a:cs typeface="B Mitra" pitchFamily="2" charset="-78"/>
                    <a:sym typeface="Wingdings 2" pitchFamily="18" charset="2"/>
                  </a:rPr>
                  <a:t></a:t>
                </a:r>
                <a:endParaRPr lang="en-US" sz="13000" dirty="0">
                  <a:solidFill>
                    <a:srgbClr val="0000AC"/>
                  </a:solidFill>
                  <a:latin typeface="Arial" charset="0"/>
                  <a:cs typeface="B Mitra" pitchFamily="2" charset="-78"/>
                </a:endParaRPr>
              </a:p>
            </p:txBody>
          </p:sp>
          <p:sp>
            <p:nvSpPr>
              <p:cNvPr id="69" name="Text Box 91"/>
              <p:cNvSpPr txBox="1">
                <a:spLocks noChangeArrowheads="1"/>
              </p:cNvSpPr>
              <p:nvPr/>
            </p:nvSpPr>
            <p:spPr bwMode="auto">
              <a:xfrm>
                <a:off x="4957" y="10110"/>
                <a:ext cx="816" cy="8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lIns="0" tIns="0" rIns="0" bIns="0">
                <a:spAutoFit/>
              </a:bodyPr>
              <a:lstStyle/>
              <a:p>
                <a:pPr algn="r" defTabSz="3497263" rtl="1">
                  <a:defRPr/>
                </a:pPr>
                <a:r>
                  <a:rPr lang="en-US" sz="9000" dirty="0">
                    <a:solidFill>
                      <a:srgbClr val="0000AC"/>
                    </a:solidFill>
                    <a:latin typeface="Arial" charset="0"/>
                    <a:cs typeface="B Mitra" pitchFamily="2" charset="-78"/>
                    <a:sym typeface="Wingdings 2" pitchFamily="18" charset="2"/>
                  </a:rPr>
                  <a:t></a:t>
                </a:r>
                <a:endParaRPr lang="en-US" sz="9000" dirty="0">
                  <a:solidFill>
                    <a:srgbClr val="0000AC"/>
                  </a:solidFill>
                  <a:latin typeface="Arial" charset="0"/>
                  <a:cs typeface="B Mitra" pitchFamily="2" charset="-78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17935575" y="6943725"/>
            <a:ext cx="644524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Tex ………………..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……………………………..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…………………….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011775" y="12430125"/>
            <a:ext cx="644524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Tex ………………..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……………………………..</a:t>
            </a:r>
          </a:p>
          <a:p>
            <a:pPr algn="just">
              <a:defRPr/>
            </a:pPr>
            <a:r>
              <a:rPr lang="en-US" sz="2400" dirty="0" smtClean="0">
                <a:cs typeface="B Nazanin" pitchFamily="2" charset="-78"/>
              </a:rPr>
              <a:t>…………………….</a:t>
            </a:r>
            <a:endParaRPr lang="fa-IR" sz="24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51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SoftGozar.com-july2009</cp:lastModifiedBy>
  <cp:revision>5</cp:revision>
  <dcterms:created xsi:type="dcterms:W3CDTF">2006-08-16T00:00:00Z</dcterms:created>
  <dcterms:modified xsi:type="dcterms:W3CDTF">2014-09-27T08:54:18Z</dcterms:modified>
</cp:coreProperties>
</file>